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8981-B16A-4C99-8407-814300E5A3C6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96149-EFC4-4F86-A236-08BCD81A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92909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</a:rPr>
              <a:t>ЗАГАДКИ ТЁТУШКИ МЕЛОДИИ</a:t>
            </a:r>
            <a:endParaRPr lang="ru-RU" sz="8000" b="1" dirty="0">
              <a:solidFill>
                <a:srgbClr val="C00000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357694"/>
            <a:ext cx="7715304" cy="214314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7</a:t>
            </a:r>
            <a:r>
              <a:rPr lang="ru-RU" sz="4400" b="1" dirty="0" smtClean="0">
                <a:solidFill>
                  <a:srgbClr val="C00000"/>
                </a:solidFill>
              </a:rPr>
              <a:t> загадок для наблюдательных и смышлёных детей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тетушка мелодия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14942" y="1000108"/>
            <a:ext cx="3614742" cy="4500594"/>
          </a:xfrm>
          <a:prstGeom prst="ellipse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429420" cy="6083320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</a:rPr>
              <a:t>Загадка четвёртая: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Деревянные подружки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Все похожи друг на дружку: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сарафанчиках цветных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платочках расписных.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Помогите отгадать,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Как подружек этих звать?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78595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МА -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матрешка5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3042" y="2357430"/>
            <a:ext cx="5857916" cy="4143403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- ТРЁШ -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матрешка7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7356" y="1785926"/>
            <a:ext cx="5123395" cy="4714908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- КИ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матрешки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0166" y="1643051"/>
            <a:ext cx="5929334" cy="4714908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тетушка Мелодия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0688" y="1285860"/>
            <a:ext cx="3186112" cy="4500594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286544" cy="586900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Загадка пятая: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Что за красненький жу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чок,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 лесной дорожке?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чёрных крапинках бо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чок,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Тоненькие ножки?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143380"/>
            <a:ext cx="7358114" cy="250033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БОЖЬЯ</a:t>
            </a:r>
            <a:br>
              <a:rPr lang="ru-RU" sz="9600" b="1" dirty="0" smtClean="0">
                <a:solidFill>
                  <a:srgbClr val="C00000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>КОРОВКА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б.коровк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43174" y="571480"/>
            <a:ext cx="4000529" cy="3214710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тетушка Мелодия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43570" y="1857364"/>
            <a:ext cx="3143272" cy="3500462"/>
          </a:xfrm>
          <a:prstGeom prst="ellipse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6143668" cy="5786478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</a:rPr>
              <a:t>Загадка шестая: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Горел в траве росистой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Фонарик золотистый.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Потом померк, потух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И… превратился в пух!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ОДУВАНЧИК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одуванчик4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5720" y="2357430"/>
            <a:ext cx="4038600" cy="4071966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8" descr="одуванчик3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57752" y="2357430"/>
            <a:ext cx="4038600" cy="4071966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5786478" cy="6154758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</a:rPr>
              <a:t>Загадка седьмая: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Вместе с солнышком встаёт,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Очень громко он поёт,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 ярким красным гребешком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Он зовётся …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етушка мелодия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43570" y="1071546"/>
            <a:ext cx="3253488" cy="4500594"/>
          </a:xfrm>
          <a:prstGeom prst="ellipse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ПЕТУШКОМ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петушок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0298" y="1714488"/>
            <a:ext cx="4500594" cy="485778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429156" cy="615475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Вижу, вы хорошо знаете наши традиции: напоследок  всегда разгадываете загадки. Сегодня я не разочарую вас и не обману ваших ожиданий, мои дорогие!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етушка Мелодия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29190" y="1357298"/>
            <a:ext cx="3857651" cy="4429156"/>
          </a:xfrm>
          <a:prstGeom prst="round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286280" cy="64294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Слушайте внимательно загадки.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Думайте!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Не торопитесь с ответом, а уж тем более, не выкрикивайте его: </a:t>
            </a:r>
            <a:r>
              <a:rPr lang="ru-RU" sz="3600" b="1" i="1" dirty="0" smtClean="0">
                <a:solidFill>
                  <a:srgbClr val="C00000"/>
                </a:solidFill>
              </a:rPr>
              <a:t>разгадка тайны всегда рождается из тишины.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тетушка Мелодия 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29190" y="857232"/>
            <a:ext cx="3643338" cy="500066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000660" cy="601188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Загадка первая</a:t>
            </a:r>
            <a:r>
              <a:rPr lang="ru-RU" sz="4800" b="1" i="1" dirty="0">
                <a:solidFill>
                  <a:srgbClr val="C00000"/>
                </a:solidFill>
              </a:rPr>
              <a:t>: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Он, как ёлочка,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Весь в иголочках.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етушка мелодия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0694" y="1214422"/>
            <a:ext cx="3253488" cy="4525963"/>
          </a:xfrm>
          <a:prstGeom prst="ellipse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4357718" cy="3643338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ЁЖИК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ежик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00562" y="1071546"/>
            <a:ext cx="4429156" cy="485778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5072098" cy="507209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Загадка вторая: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Покружу над цветком,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Угощу  ребят медком.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етушка Мелодия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57813" y="1857364"/>
            <a:ext cx="3429029" cy="4000528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57364"/>
            <a:ext cx="4000528" cy="378621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ПЧЕЛА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пчела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0" y="2071678"/>
            <a:ext cx="4286280" cy="3340903"/>
          </a:xfrm>
          <a:prstGeom prst="round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тетушка Мелодия весной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29256" y="428604"/>
            <a:ext cx="3429024" cy="4000528"/>
          </a:xfrm>
          <a:prstGeom prst="ellipse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6500858" cy="5072098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Загадка третья: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Сеть развесил на сучок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Молчаливый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рыбачок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Целый день, целый день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Мух ловить ему не лень!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ФГОС для 8 февраля\Слайд-фоны\edfe07db15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3857652" cy="507209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ПАУК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паук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86314" y="1571612"/>
            <a:ext cx="3929090" cy="4071965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75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ЗАГАДКИ ТЁТУШКИ МЕЛОДИИ</vt:lpstr>
      <vt:lpstr>Вижу, вы хорошо знаете наши традиции: напоследок  всегда разгадываете загадки. Сегодня я не разочарую вас и не обману ваших ожиданий, мои дорогие!</vt:lpstr>
      <vt:lpstr>Слушайте внимательно загадки. Думайте! Не торопитесь с ответом, а уж тем более, не выкрикивайте его: разгадка тайны всегда рождается из тишины.</vt:lpstr>
      <vt:lpstr>Загадка первая:  Он, как ёлочка, Весь в иголочках.</vt:lpstr>
      <vt:lpstr>ЁЖИК</vt:lpstr>
      <vt:lpstr>Загадка вторая:  Покружу над цветком, Угощу  ребят медком.</vt:lpstr>
      <vt:lpstr>ПЧЕЛА</vt:lpstr>
      <vt:lpstr>Загадка третья:  Сеть развесил на сучок Молчаливый рыбачок. Целый день, целый день Мух ловить ему не лень!</vt:lpstr>
      <vt:lpstr>ПАУК</vt:lpstr>
      <vt:lpstr>Загадка четвёртая:  Деревянные подружки Все похожи друг на дружку: В сарафанчиках цветных И платочках расписных. Помогите отгадать, Как подружек этих звать?</vt:lpstr>
      <vt:lpstr>МА -</vt:lpstr>
      <vt:lpstr>- ТРЁШ -</vt:lpstr>
      <vt:lpstr>- КИ</vt:lpstr>
      <vt:lpstr>Загадка пятая:  Что за красненький жучок, На лесной дорожке? В чёрных крапинках бочок, Тоненькие ножки?</vt:lpstr>
      <vt:lpstr>БОЖЬЯ КОРОВКА</vt:lpstr>
      <vt:lpstr>Загадка шестая:  Горел в траве росистой Фонарик золотистый. Потом померк, потух И… превратился в пух!</vt:lpstr>
      <vt:lpstr>ОДУВАНЧИК</vt:lpstr>
      <vt:lpstr>Загадка седьмая:  Вместе с солнышком встаёт,  Очень громко он поёт, С ярким красным гребешком Он зовётся …</vt:lpstr>
      <vt:lpstr>ПЕТУШКОМ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</dc:creator>
  <cp:lastModifiedBy> </cp:lastModifiedBy>
  <cp:revision>2</cp:revision>
  <dcterms:created xsi:type="dcterms:W3CDTF">2011-02-05T16:43:17Z</dcterms:created>
  <dcterms:modified xsi:type="dcterms:W3CDTF">2011-02-07T16:51:58Z</dcterms:modified>
</cp:coreProperties>
</file>