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8C78-68DF-4249-A87B-DDBBBAA750A8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607B-B3DA-4179-8F0E-A4B83E5AB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ГОС для 8 февраля\музы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80520" cy="632271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-БАМ! БАМ!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ЧТО ЗА ГАМ!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ТАК ШУМЕТЬ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СТЫДНО ВАМ!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дядя Барабан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268760"/>
            <a:ext cx="3827462" cy="414480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536504" cy="61786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Дробно стуча, перебивая друг друга, скороговоркой затарахтели в ответ </a:t>
            </a:r>
            <a:r>
              <a:rPr lang="ru-RU" b="1" i="1" dirty="0" smtClean="0">
                <a:solidFill>
                  <a:srgbClr val="002060"/>
                </a:solidFill>
              </a:rPr>
              <a:t>Маленькие Барабанчики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барабанчики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124744"/>
            <a:ext cx="3600400" cy="453650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536504" cy="61786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- Дядя Барабан,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Мы так стучали,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Что перебудили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Целый свет.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Где-то пять копеек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Потеряли –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Не купить теперь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Конфет!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барабан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1340768"/>
            <a:ext cx="3384375" cy="4392488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92488" cy="61786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Большому Барабану </a:t>
            </a:r>
            <a:r>
              <a:rPr lang="ru-RU" b="1" dirty="0" smtClean="0">
                <a:solidFill>
                  <a:srgbClr val="002060"/>
                </a:solidFill>
              </a:rPr>
              <a:t>стало стыдно за свою грубость, и он то ли продолжал на них ворчать, то ли принялся их успокаивать: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______________Ya_4b2659c3cb9b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825" y="1340768"/>
            <a:ext cx="3743647" cy="4536503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610669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- БАМ! БАМ!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СТЫД И СРАМ!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Я КОНФЕТ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САМ ВАМ ДАМ!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барабан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64088" y="908720"/>
            <a:ext cx="3312367" cy="496855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824536" cy="632271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Вот и сказочке конец,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Кто слушал – молодец!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Но сказку мало слушать, её надо понимать и учиться у неё, понять её смысл.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В нашей же сказке вывода два: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 шуме никогда не бывает  толка;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Его Величество </a:t>
            </a:r>
            <a:r>
              <a:rPr lang="ru-RU" sz="3200" b="1" i="1" dirty="0" smtClean="0">
                <a:solidFill>
                  <a:srgbClr val="C00000"/>
                </a:solidFill>
              </a:rPr>
              <a:t>РИТМ </a:t>
            </a:r>
            <a:r>
              <a:rPr lang="ru-RU" sz="3200" b="1" i="1" dirty="0" smtClean="0">
                <a:solidFill>
                  <a:srgbClr val="002060"/>
                </a:solidFill>
              </a:rPr>
              <a:t>учит нас не путать и </a:t>
            </a:r>
            <a:r>
              <a:rPr lang="ru-RU" sz="3200" b="1" i="1" dirty="0" smtClean="0">
                <a:solidFill>
                  <a:srgbClr val="C00000"/>
                </a:solidFill>
              </a:rPr>
              <a:t>различать короткие и длинные звуки.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тетушка Мелодия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64163" y="1412776"/>
            <a:ext cx="3456309" cy="4392488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752528" cy="62507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Сейчас представим себя актёрами и разыграем сказку: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тяжёлыми притопами </a:t>
            </a:r>
            <a:r>
              <a:rPr lang="ru-RU" sz="3200" b="1" dirty="0" smtClean="0">
                <a:solidFill>
                  <a:srgbClr val="002060"/>
                </a:solidFill>
              </a:rPr>
              <a:t>будем передавать ритм стиха Большого Барабана,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а </a:t>
            </a:r>
            <a:r>
              <a:rPr lang="ru-RU" sz="3200" b="1" i="1" dirty="0" smtClean="0">
                <a:solidFill>
                  <a:srgbClr val="C00000"/>
                </a:solidFill>
              </a:rPr>
              <a:t>чередованием лёгких хлопков </a:t>
            </a:r>
            <a:r>
              <a:rPr lang="ru-RU" sz="3200" b="1" dirty="0" smtClean="0">
                <a:solidFill>
                  <a:srgbClr val="002060"/>
                </a:solidFill>
              </a:rPr>
              <a:t>– ритм стиха Маленьких Барабанчиков.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етушка мелодия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36096" y="1196752"/>
            <a:ext cx="3253488" cy="4525963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464496" cy="610669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БРАВО!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Сыграли роли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превосходно!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тетушка Мелодия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1196752"/>
            <a:ext cx="3528317" cy="4608511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112568" cy="61786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Осталось подвести итог и обобщить знания, полученные от сказки.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Ответьте на вопросы: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1. </a:t>
            </a:r>
            <a:r>
              <a:rPr lang="ru-RU" sz="3600" b="1" dirty="0" smtClean="0">
                <a:solidFill>
                  <a:srgbClr val="002060"/>
                </a:solidFill>
              </a:rPr>
              <a:t>какими звуками </a:t>
            </a:r>
            <a:r>
              <a:rPr lang="ru-RU" sz="3600" b="1" smtClean="0">
                <a:solidFill>
                  <a:srgbClr val="002060"/>
                </a:solidFill>
              </a:rPr>
              <a:t>гремел Большой </a:t>
            </a:r>
            <a:r>
              <a:rPr lang="ru-RU" sz="3600" b="1" dirty="0" smtClean="0">
                <a:solidFill>
                  <a:srgbClr val="002060"/>
                </a:solidFill>
              </a:rPr>
              <a:t>Барабан?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2. </a:t>
            </a:r>
            <a:r>
              <a:rPr lang="ru-RU" sz="3600" b="1" dirty="0" smtClean="0">
                <a:solidFill>
                  <a:srgbClr val="002060"/>
                </a:solidFill>
              </a:rPr>
              <a:t>какими звуками тарахтели Маленькие Барабанчики?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етушка мелодия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52120" y="1340768"/>
            <a:ext cx="3167955" cy="455389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64219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Получилось здорово!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Всем спасибо! Не устали?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музык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2348880"/>
            <a:ext cx="5569026" cy="3992563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392488" cy="63947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Настало время сказки.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Знаю-знаю, вы очень любите слушать их.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Сказки – это </a:t>
            </a:r>
            <a:r>
              <a:rPr lang="ru-RU" sz="3600" b="1" i="1" dirty="0" smtClean="0">
                <a:solidFill>
                  <a:srgbClr val="002060"/>
                </a:solidFill>
              </a:rPr>
              <a:t>кладезь  мудрости.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 ум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необходим каждому человеку.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Слушайте и набирайтесь ума!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етушка Мелодия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268760"/>
            <a:ext cx="3744416" cy="4608512"/>
          </a:xfrm>
          <a:prstGeom prst="round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717758" cy="63947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И, как всегда, сказку вы не просто послушаете, а проиграете её,</a:t>
            </a:r>
            <a:r>
              <a:rPr lang="ru-RU" sz="4000" b="1" i="1" dirty="0" smtClean="0">
                <a:solidFill>
                  <a:srgbClr val="002060"/>
                </a:solidFill>
              </a:rPr>
              <a:t> как актёры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b="1" i="1" dirty="0" smtClean="0">
                <a:solidFill>
                  <a:srgbClr val="C00000"/>
                </a:solidFill>
              </a:rPr>
              <a:t>по ролям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У вас это получается замечательно и выразительно.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Постарайтесь показать </a:t>
            </a:r>
            <a:r>
              <a:rPr lang="ru-RU" sz="3600" b="1" dirty="0" smtClean="0">
                <a:solidFill>
                  <a:srgbClr val="002060"/>
                </a:solidFill>
              </a:rPr>
              <a:t>свои </a:t>
            </a:r>
            <a:r>
              <a:rPr lang="ru-RU" sz="3600" b="1" i="1" dirty="0" smtClean="0">
                <a:solidFill>
                  <a:srgbClr val="002060"/>
                </a:solidFill>
              </a:rPr>
              <a:t>творческие способности.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етушка Мелодия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19700" y="1484784"/>
            <a:ext cx="3528764" cy="4320479"/>
          </a:xfrm>
          <a:prstGeom prst="round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63227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Устраивайтесь поудобнее и слушайте внимательно: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«СКАЗКА ПРО БАРАБАНЫ»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тетушка мелодия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484784"/>
            <a:ext cx="3253488" cy="4525963"/>
          </a:xfrm>
          <a:prstGeom prst="round2Diag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08512" cy="63227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Жил-был на свете одинокий</a:t>
            </a:r>
            <a:r>
              <a:rPr lang="ru-RU" sz="5300" b="1" i="1" dirty="0" smtClean="0">
                <a:solidFill>
                  <a:srgbClr val="C00000"/>
                </a:solidFill>
              </a:rPr>
              <a:t> Большой </a:t>
            </a:r>
            <a:r>
              <a:rPr lang="ru-RU" sz="5400" b="1" i="1" dirty="0" smtClean="0">
                <a:solidFill>
                  <a:srgbClr val="C00000"/>
                </a:solidFill>
              </a:rPr>
              <a:t>Барабан. 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Не было у него ни семьи, ни детей. Скучно и хмуро жилось </a:t>
            </a:r>
            <a:r>
              <a:rPr lang="ru-RU" sz="3600" b="1" i="1" dirty="0" smtClean="0">
                <a:solidFill>
                  <a:srgbClr val="002060"/>
                </a:solidFill>
              </a:rPr>
              <a:t>Большому Барабану </a:t>
            </a:r>
            <a:r>
              <a:rPr lang="ru-RU" sz="3600" b="1" dirty="0" smtClean="0">
                <a:solidFill>
                  <a:srgbClr val="002060"/>
                </a:solidFill>
              </a:rPr>
              <a:t>на белом свете – некого было любить. Разве что себя самого… Вот и был он ворчуном, вечно всем недовольным.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дядя Барабан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196752"/>
            <a:ext cx="3960440" cy="462107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20480" cy="62507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Рядом, по соседству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с </a:t>
            </a:r>
            <a:r>
              <a:rPr lang="ru-RU" sz="3200" b="1" i="1" dirty="0" smtClean="0">
                <a:solidFill>
                  <a:srgbClr val="002060"/>
                </a:solidFill>
              </a:rPr>
              <a:t>Большим Барабаном</a:t>
            </a:r>
            <a:r>
              <a:rPr lang="ru-RU" sz="3200" b="1" dirty="0" smtClean="0">
                <a:solidFill>
                  <a:srgbClr val="002060"/>
                </a:solidFill>
              </a:rPr>
              <a:t>, жила большая и дружная </a:t>
            </a:r>
            <a:r>
              <a:rPr lang="ru-RU" sz="3200" b="1" i="1" dirty="0" smtClean="0">
                <a:solidFill>
                  <a:srgbClr val="C00000"/>
                </a:solidFill>
              </a:rPr>
              <a:t>семья Барабанов</a:t>
            </a:r>
            <a:r>
              <a:rPr lang="ru-RU" sz="3200" b="1" dirty="0" smtClean="0">
                <a:solidFill>
                  <a:srgbClr val="002060"/>
                </a:solidFill>
              </a:rPr>
              <a:t>: папа и </a:t>
            </a:r>
            <a:r>
              <a:rPr lang="ru-RU" sz="3200" b="1" dirty="0" err="1" smtClean="0">
                <a:solidFill>
                  <a:srgbClr val="002060"/>
                </a:solidFill>
              </a:rPr>
              <a:t>мама-Барабаны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</a:rPr>
              <a:t> их семеро </a:t>
            </a:r>
            <a:r>
              <a:rPr lang="ru-RU" sz="3200" b="1" i="1" dirty="0" smtClean="0">
                <a:solidFill>
                  <a:srgbClr val="C00000"/>
                </a:solidFill>
              </a:rPr>
              <a:t>ребятишек-Барабанчиков</a:t>
            </a:r>
            <a:r>
              <a:rPr lang="ru-RU" sz="3200" b="1" dirty="0" smtClean="0">
                <a:solidFill>
                  <a:srgbClr val="002060"/>
                </a:solidFill>
              </a:rPr>
              <a:t> - один другого меньше и шумнее. С тоской смотрел </a:t>
            </a:r>
            <a:r>
              <a:rPr lang="ru-RU" sz="3200" b="1" i="1" dirty="0" smtClean="0">
                <a:solidFill>
                  <a:srgbClr val="002060"/>
                </a:solidFill>
              </a:rPr>
              <a:t>одинокий Барабан </a:t>
            </a:r>
            <a:r>
              <a:rPr lang="ru-RU" sz="3200" b="1" dirty="0" smtClean="0">
                <a:solidFill>
                  <a:srgbClr val="002060"/>
                </a:solidFill>
              </a:rPr>
              <a:t>на их счастье и радость. Завидовал им…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барабанчики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88024" y="980728"/>
            <a:ext cx="3960440" cy="482453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80520" cy="62507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Однажды </a:t>
            </a:r>
            <a:r>
              <a:rPr lang="ru-RU" sz="3200" b="1" i="1" dirty="0" smtClean="0">
                <a:solidFill>
                  <a:srgbClr val="002060"/>
                </a:solidFill>
              </a:rPr>
              <a:t>папе и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маме-Барабанам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пришлось отлучиться из дому, и они попросили </a:t>
            </a:r>
            <a:r>
              <a:rPr lang="ru-RU" sz="3200" b="1" i="1" dirty="0" smtClean="0">
                <a:solidFill>
                  <a:srgbClr val="002060"/>
                </a:solidFill>
              </a:rPr>
              <a:t>Большого Барабана </a:t>
            </a:r>
            <a:r>
              <a:rPr lang="ru-RU" sz="3200" b="1" dirty="0" smtClean="0">
                <a:solidFill>
                  <a:srgbClr val="002060"/>
                </a:solidFill>
              </a:rPr>
              <a:t>присмотреть за их </a:t>
            </a:r>
            <a:r>
              <a:rPr lang="ru-RU" sz="3200" b="1" i="1" dirty="0" smtClean="0">
                <a:solidFill>
                  <a:srgbClr val="002060"/>
                </a:solidFill>
              </a:rPr>
              <a:t>детишками-Барабанчиками</a:t>
            </a:r>
            <a:r>
              <a:rPr lang="ru-RU" sz="3200" b="1" dirty="0" smtClean="0">
                <a:solidFill>
                  <a:srgbClr val="002060"/>
                </a:solidFill>
              </a:rPr>
              <a:t>, по-соседски.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Одинокий Барабан </a:t>
            </a:r>
            <a:r>
              <a:rPr lang="ru-RU" sz="3200" b="1" dirty="0" smtClean="0">
                <a:solidFill>
                  <a:srgbClr val="002060"/>
                </a:solidFill>
              </a:rPr>
              <a:t>с радостью согласился, и весь засветился от счастья.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барабан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340768"/>
            <a:ext cx="3384375" cy="4464496"/>
          </a:xfrm>
          <a:prstGeom prst="rect">
            <a:avLst/>
          </a:prstGeom>
          <a:ln w="228600" cap="sq" cmpd="thickThin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62507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Поначалу, первый час, всё было прекрасно: </a:t>
            </a:r>
            <a:r>
              <a:rPr lang="ru-RU" sz="3200" b="1" i="1" dirty="0" smtClean="0">
                <a:solidFill>
                  <a:srgbClr val="002060"/>
                </a:solidFill>
              </a:rPr>
              <a:t>Барабанчики</a:t>
            </a:r>
            <a:r>
              <a:rPr lang="ru-RU" sz="3200" b="1" dirty="0" smtClean="0">
                <a:solidFill>
                  <a:srgbClr val="002060"/>
                </a:solidFill>
              </a:rPr>
              <a:t> прилежно играли и, наблюдая их игру, одинокий </a:t>
            </a:r>
            <a:r>
              <a:rPr lang="ru-RU" sz="3200" b="1" i="1" dirty="0" smtClean="0">
                <a:solidFill>
                  <a:srgbClr val="002060"/>
                </a:solidFill>
              </a:rPr>
              <a:t>Большой Барабан </a:t>
            </a:r>
            <a:r>
              <a:rPr lang="ru-RU" sz="3200" b="1" dirty="0" smtClean="0">
                <a:solidFill>
                  <a:srgbClr val="002060"/>
                </a:solidFill>
              </a:rPr>
              <a:t>уснул.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Проснулся он от ужасного шума, весь его дом сотрясался от громкой барабанной дроби… </a:t>
            </a:r>
            <a:r>
              <a:rPr lang="ru-RU" sz="3200" b="1" i="1" dirty="0" smtClean="0">
                <a:solidFill>
                  <a:srgbClr val="002060"/>
                </a:solidFill>
              </a:rPr>
              <a:t>Барабанчики </a:t>
            </a:r>
            <a:r>
              <a:rPr lang="ru-RU" sz="3200" b="1" dirty="0" smtClean="0">
                <a:solidFill>
                  <a:srgbClr val="002060"/>
                </a:solidFill>
              </a:rPr>
              <a:t>расшалились и не хотели успокаиваться.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етушка Мелодия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80112" y="1268761"/>
            <a:ext cx="3225249" cy="410445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ГОС для 8 февраля\Слайд-фоны\34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464496" cy="62507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Большой Барабан </a:t>
            </a:r>
            <a:r>
              <a:rPr lang="ru-RU" sz="3600" b="1" dirty="0" smtClean="0">
                <a:solidFill>
                  <a:srgbClr val="002060"/>
                </a:solidFill>
              </a:rPr>
              <a:t>был недоволен </a:t>
            </a:r>
            <a:r>
              <a:rPr lang="ru-RU" sz="3600" b="1" i="1" dirty="0" smtClean="0">
                <a:solidFill>
                  <a:srgbClr val="002060"/>
                </a:solidFill>
              </a:rPr>
              <a:t>Маленькими Барабанчиками</a:t>
            </a:r>
            <a:r>
              <a:rPr lang="ru-RU" sz="3600" b="1" dirty="0" smtClean="0">
                <a:solidFill>
                  <a:srgbClr val="002060"/>
                </a:solidFill>
              </a:rPr>
              <a:t>.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Шутка ли: подняли такой шум и треск!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Он сердито загремел и стал неторопливо выговаривать малышам: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барабан1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908721"/>
            <a:ext cx="3744416" cy="4824536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174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Настало время сказки. Знаю-знаю, вы очень любите слушать их.  Сказки – это кладезь  мудрости.  А ум  необходим каждому человеку.  Слушайте и набирайтесь ума!</vt:lpstr>
      <vt:lpstr>И, как всегда, сказку вы не просто послушаете, а проиграете её, как актёры, по ролям. У вас это получается замечательно и выразительно. Постарайтесь показать свои творческие способности.</vt:lpstr>
      <vt:lpstr>Устраивайтесь поудобнее и слушайте внимательно: «СКАЗКА ПРО БАРАБАНЫ»</vt:lpstr>
      <vt:lpstr>Жил-был на свете одинокий Большой Барабан.  Не было у него ни семьи, ни детей. Скучно и хмуро жилось Большому Барабану на белом свете – некого было любить. Разве что себя самого… Вот и был он ворчуном, вечно всем недовольным.</vt:lpstr>
      <vt:lpstr>Рядом, по соседству   с Большим Барабаном, жила большая и дружная семья Барабанов: папа и мама-Барабаны и их семеро ребятишек-Барабанчиков - один другого меньше и шумнее. С тоской смотрел одинокий Барабан на их счастье и радость. Завидовал им…</vt:lpstr>
      <vt:lpstr>Однажды папе и маме-Барабанам пришлось отлучиться из дому, и они попросили Большого Барабана присмотреть за их детишками-Барабанчиками, по-соседски.  Одинокий Барабан с радостью согласился, и весь засветился от счастья.</vt:lpstr>
      <vt:lpstr>Поначалу, первый час, всё было прекрасно: Барабанчики прилежно играли и, наблюдая их игру, одинокий Большой Барабан уснул. Проснулся он от ужасного шума, весь его дом сотрясался от громкой барабанной дроби… Барабанчики расшалились и не хотели успокаиваться.</vt:lpstr>
      <vt:lpstr>Большой Барабан был недоволен Маленькими Барабанчиками.  Шутка ли: подняли такой шум и треск!  Он сердито загремел и стал неторопливо выговаривать малышам:</vt:lpstr>
      <vt:lpstr>-БАМ! БАМ! ЧТО ЗА ГАМ! ТАК ШУМЕТЬ СТЫДНО ВАМ!</vt:lpstr>
      <vt:lpstr>Дробно стуча, перебивая друг друга, скороговоркой затарахтели в ответ Маленькие Барабанчики:</vt:lpstr>
      <vt:lpstr>- Дядя Барабан, Мы так стучали, Что перебудили Целый свет. Где-то пять копеек Потеряли – Не купить теперь Конфет!</vt:lpstr>
      <vt:lpstr> Большому Барабану стало стыдно за свою грубость, и он то ли продолжал на них ворчать, то ли принялся их успокаивать:</vt:lpstr>
      <vt:lpstr>- БАМ! БАМ! СТЫД И СРАМ! Я КОНФЕТ САМ ВАМ ДАМ!</vt:lpstr>
      <vt:lpstr>Вот и сказочке конец, Кто слушал – молодец!   Но сказку мало слушать, её надо понимать и учиться у неё, понять её смысл.    В нашей же сказке вывода два: в шуме никогда не бывает  толка; Его Величество РИТМ учит нас не путать и различать короткие и длинные звуки.</vt:lpstr>
      <vt:lpstr>Сейчас представим себя актёрами и разыграем сказку: тяжёлыми притопами будем передавать ритм стиха Большого Барабана, а чередованием лёгких хлопков – ритм стиха Маленьких Барабанчиков.</vt:lpstr>
      <vt:lpstr>БРАВО! Сыграли роли превосходно!</vt:lpstr>
      <vt:lpstr>Осталось подвести итог и обобщить знания, полученные от сказки. Ответьте на вопросы: 1. какими звуками гремел Большой Барабан? 2. какими звуками тарахтели Маленькие Барабанчики?</vt:lpstr>
      <vt:lpstr>Получилось здорово! Всем спасибо! Не устали?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 </cp:lastModifiedBy>
  <cp:revision>15</cp:revision>
  <dcterms:created xsi:type="dcterms:W3CDTF">2011-02-05T10:50:58Z</dcterms:created>
  <dcterms:modified xsi:type="dcterms:W3CDTF">2011-02-07T16:38:35Z</dcterms:modified>
</cp:coreProperties>
</file>